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6103F6-1933-4966-B2C1-791A8A2792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5A917C8-9CC8-4A5B-A704-7D36D3D1CA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322E20-1F1A-48FC-930C-EDC8BAF3D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34A367-EA26-4C0E-B71A-C5121DFEA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1D971DC-D5EC-4325-B5D5-E29F71F8A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8488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76CD5E-339A-4BDE-95B5-BCDE8E32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CE98970-4A2D-43F1-AB56-C986D80F65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63F5B0-A959-4D01-8AA9-34462515B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4D290B7-49D7-4B04-99A5-EA9557824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6FFF0B7-2E81-4333-AC28-23D4107DB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4481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C8628A7-5E61-4AEA-AD61-A654EE8C43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A8A7D71-56A8-4DF6-B6C2-750F30BAA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4454566-6883-4E62-BA90-33ABF6134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0C5E21-7CEF-4A28-85BB-DA5395597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DFCD64-1ECE-47AB-9F76-05651AFD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3103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D62242-3E5A-42B1-9975-236FB5DF9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53F0A2-A4EA-4292-9D46-A235DAAD1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86BA4E-A1B6-480D-AE54-9C42BD1AF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4785EC8-FEFF-49AC-B11D-CFCCFF4C0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F1D7A9-26CA-47FF-B551-D25DFA154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638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CBC5E2-BD17-4CA0-93FA-4133492A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3DDA1B2-E99B-4B41-A5C0-7E84640A0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484CF86-B382-45DB-9012-014FEF61A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59AD66D-6C74-4327-9610-478F1553C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28A511-8AC6-4289-90E6-C7BAC66B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456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2E2E26-88D8-4A0B-87FE-093843E87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9E44181-5E56-4134-9C89-703F246DD0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C060F70-4A53-4073-9197-BE4C535F9A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B127262-DBDB-439B-A822-5CAA76179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2EF3A13-DFE9-4D98-AF41-44C2553C7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A6D4E59-DF5B-4A61-888D-42FE5DF58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7733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95EB1B-6EFE-4415-B512-8A5231BC7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5635E0B-0701-4310-8047-CA60D5747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A4414E2-91E6-40A8-ABD7-34E26A089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96D32B9-42D4-48A1-AC21-EEC4043036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D3E48B4-29E3-4A9D-949B-4C9D8065D6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B76F6FD-51FF-45E6-96F5-760C0711F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74A33F2-787C-4CB5-8452-D784626F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2D512E2-195D-4B97-B19E-C282C95F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260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9F17F6-14DA-4D62-9D69-2B4143ED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B6F2118-6792-4F6C-9CB3-838600470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AFFD571-7283-4AF1-94BD-63AB34BF6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0784518-A1B0-4CB3-B3BF-9CE70BB0B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0057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A721B76-72A4-4A2D-A212-CA6A18C0B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8F15482-AB15-42B8-A273-5A941F7FA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1C38086-483A-4082-B33B-4B9DFC8E8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3237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11838D-01C9-4A8F-B196-6C172C730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32B0AC-FC42-4045-81F0-8BB66F9EF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28FC6A5-A630-48E3-9DEE-94A15A591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CE77FE-3FBD-4C59-B3DD-1AF7C6650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9BF8B39-DAE3-4DCD-9E5A-1066ED4E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DD08409-4C5F-4200-BB25-0001E647D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8767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DB71A6-173B-4ACC-89FB-28023829C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0CDA470-069C-4A4F-86E6-0F4B61FBEA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F779CB3-00B2-4055-9541-37E9E6730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98A488E-711E-46FC-819C-555DCDA4C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BBF8A26-9165-497F-B79E-43BB93F83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974B457-188A-4583-BC56-C37A4760A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1364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55F2AD3-BE15-4302-A114-04CDAE263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4A8D05-16B1-4634-A0EA-DB337091C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AB44B3-7E78-452D-B52F-D7F3E83E9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1FD38-9AE3-4166-B67D-12633F1430E7}" type="datetimeFigureOut">
              <a:rPr kumimoji="1" lang="ja-JP" altLang="en-US" smtClean="0"/>
              <a:t>2021/1/19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80C447A-4D87-44C2-9343-5FFF073CE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0F621EE-BFDC-4EBE-AD28-E086B4F22D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CD64E-FA46-408F-ABAF-B6F53C222A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0669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テーブル, ブルー, 食品, 座る が含まれている画像&#10;&#10;自動的に生成された説明">
            <a:extLst>
              <a:ext uri="{FF2B5EF4-FFF2-40B4-BE49-F238E27FC236}">
                <a16:creationId xmlns:a16="http://schemas.microsoft.com/office/drawing/2014/main" id="{82A9456F-F63C-41C6-857B-FD5BD673F6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057" y="3534819"/>
            <a:ext cx="3669207" cy="2751905"/>
          </a:xfrm>
          <a:prstGeom prst="rect">
            <a:avLst/>
          </a:prstGeom>
        </p:spPr>
      </p:pic>
      <p:pic>
        <p:nvPicPr>
          <p:cNvPr id="14" name="図 13" descr="カウンターに置いている様々なドーナツ&#10;&#10;低い精度で自動的に生成された説明">
            <a:extLst>
              <a:ext uri="{FF2B5EF4-FFF2-40B4-BE49-F238E27FC236}">
                <a16:creationId xmlns:a16="http://schemas.microsoft.com/office/drawing/2014/main" id="{C789C654-9DF4-40F6-9ECD-ECE5B5F812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057" y="704898"/>
            <a:ext cx="3669207" cy="2829920"/>
          </a:xfrm>
          <a:prstGeom prst="rect">
            <a:avLst/>
          </a:prstGeom>
        </p:spPr>
      </p:pic>
      <p:pic>
        <p:nvPicPr>
          <p:cNvPr id="16" name="図 15" descr="テーブルの上の花瓶に入った植物&#10;&#10;自動的に生成された説明">
            <a:extLst>
              <a:ext uri="{FF2B5EF4-FFF2-40B4-BE49-F238E27FC236}">
                <a16:creationId xmlns:a16="http://schemas.microsoft.com/office/drawing/2014/main" id="{3DACA2B2-C09A-45B6-A786-2319C7A612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264" y="704898"/>
            <a:ext cx="4126487" cy="3094865"/>
          </a:xfrm>
          <a:prstGeom prst="rect">
            <a:avLst/>
          </a:prstGeom>
        </p:spPr>
      </p:pic>
      <p:pic>
        <p:nvPicPr>
          <p:cNvPr id="18" name="図 17" descr="座る, ざる が含まれている画像&#10;&#10;自動的に生成された説明">
            <a:extLst>
              <a:ext uri="{FF2B5EF4-FFF2-40B4-BE49-F238E27FC236}">
                <a16:creationId xmlns:a16="http://schemas.microsoft.com/office/drawing/2014/main" id="{861C9240-DA27-4D6A-8485-2B9AB9A190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264" y="3799764"/>
            <a:ext cx="4126487" cy="248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251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ワイド画面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安部 拓洋</dc:creator>
  <cp:lastModifiedBy>安部 拓洋</cp:lastModifiedBy>
  <cp:revision>2</cp:revision>
  <dcterms:created xsi:type="dcterms:W3CDTF">2021-01-19T09:36:19Z</dcterms:created>
  <dcterms:modified xsi:type="dcterms:W3CDTF">2021-01-19T10:15:41Z</dcterms:modified>
</cp:coreProperties>
</file>

<file path=docProps/thumbnail.jpeg>
</file>